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9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0" name="19 Subtítulo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dondear rectángulo de esquina sencilla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 redondeado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12 Marcador de título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2E881A7-1D33-4A24-86D5-ECD19A046100}" type="datetimeFigureOut">
              <a:rPr lang="es-VE" smtClean="0"/>
              <a:pPr/>
              <a:t>22/10/2011</a:t>
            </a:fld>
            <a:endParaRPr lang="es-VE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1AE6C1-9BC6-420B-ACD8-0820959B23DE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3635896" y="548680"/>
            <a:ext cx="4968552" cy="1800200"/>
          </a:xfrm>
        </p:spPr>
        <p:txBody>
          <a:bodyPr anchor="t" anchorCtr="1">
            <a:normAutofit/>
          </a:bodyPr>
          <a:lstStyle/>
          <a:p>
            <a:pPr algn="ctr"/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Do </a:t>
            </a:r>
            <a:r>
              <a:rPr lang="es-VE" sz="4000" dirty="0" err="1" smtClean="0">
                <a:solidFill>
                  <a:srgbClr val="00B0F0"/>
                </a:solidFill>
                <a:latin typeface="Candara" pitchFamily="34" charset="0"/>
              </a:rPr>
              <a:t>you</a:t>
            </a:r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 </a:t>
            </a:r>
            <a:r>
              <a:rPr lang="en-US" sz="4000" dirty="0" smtClean="0">
                <a:solidFill>
                  <a:srgbClr val="00B0F0"/>
                </a:solidFill>
                <a:latin typeface="Candara" pitchFamily="34" charset="0"/>
              </a:rPr>
              <a:t>want</a:t>
            </a:r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 </a:t>
            </a:r>
            <a:r>
              <a:rPr lang="es-VE" sz="4000" dirty="0" err="1" smtClean="0">
                <a:solidFill>
                  <a:srgbClr val="00B0F0"/>
                </a:solidFill>
                <a:latin typeface="Candara" pitchFamily="34" charset="0"/>
              </a:rPr>
              <a:t>to</a:t>
            </a:r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 </a:t>
            </a:r>
            <a:r>
              <a:rPr lang="es-VE" sz="4000" dirty="0" err="1" smtClean="0">
                <a:solidFill>
                  <a:srgbClr val="00B0F0"/>
                </a:solidFill>
                <a:latin typeface="Candara" pitchFamily="34" charset="0"/>
              </a:rPr>
              <a:t>make</a:t>
            </a:r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 a </a:t>
            </a:r>
            <a:r>
              <a:rPr lang="es-VE" sz="4000" u="sng" dirty="0" smtClean="0">
                <a:solidFill>
                  <a:srgbClr val="00FF00"/>
                </a:solidFill>
                <a:latin typeface="Candara" pitchFamily="34" charset="0"/>
              </a:rPr>
              <a:t>PERFECT MODEL</a:t>
            </a:r>
            <a:r>
              <a:rPr lang="es-VE" sz="4000" dirty="0" smtClean="0">
                <a:solidFill>
                  <a:srgbClr val="00B0F0"/>
                </a:solidFill>
                <a:latin typeface="Candara" pitchFamily="34" charset="0"/>
              </a:rPr>
              <a:t>?</a:t>
            </a:r>
            <a:endParaRPr lang="es-VE" sz="4000" dirty="0">
              <a:solidFill>
                <a:srgbClr val="00B0F0"/>
              </a:solidFill>
              <a:latin typeface="Candar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2867025" cy="18573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4365104"/>
            <a:ext cx="4226134" cy="2017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564904"/>
            <a:ext cx="2080090" cy="16640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6 CuadroTexto"/>
          <p:cNvSpPr txBox="1"/>
          <p:nvPr/>
        </p:nvSpPr>
        <p:spPr>
          <a:xfrm>
            <a:off x="5292080" y="2132856"/>
            <a:ext cx="32403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With this book, you will </a:t>
            </a:r>
            <a:r>
              <a:rPr lang="en-US" sz="32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get tips and advice </a:t>
            </a:r>
            <a:r>
              <a:rPr lang="en-US" sz="3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for all types of models.</a:t>
            </a:r>
            <a:endParaRPr lang="es-VE" sz="3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539552" y="57332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El Márquez, Caracas, </a:t>
            </a:r>
            <a:r>
              <a:rPr lang="es-VE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Venezuela.</a:t>
            </a:r>
            <a:endParaRPr lang="es-VE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187624" y="5157192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</a:t>
            </a:r>
            <a:r>
              <a:rPr lang="es-VE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(0212) </a:t>
            </a:r>
            <a:r>
              <a:rPr lang="es-VE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555-5555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683568" y="4653136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www.</a:t>
            </a:r>
            <a:r>
              <a:rPr lang="es-VE" sz="2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perfectmodel</a:t>
            </a:r>
            <a:r>
              <a:rPr lang="es-VE" sz="20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.com</a:t>
            </a:r>
            <a:endParaRPr lang="es-VE" sz="20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39552" y="3717032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2400" b="1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For</a:t>
            </a:r>
            <a:r>
              <a:rPr lang="es-VE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 more </a:t>
            </a:r>
            <a:r>
              <a:rPr lang="es-VE" sz="24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INFORMATION</a:t>
            </a:r>
            <a:r>
              <a:rPr lang="es-VE" sz="2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</a:rPr>
              <a:t>:</a:t>
            </a:r>
            <a:endParaRPr lang="es-VE" sz="24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ndara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5085184"/>
            <a:ext cx="595312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42</Words>
  <Application>Microsoft Office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Aspecto</vt:lpstr>
      <vt:lpstr>Do you want to make a PERFECT MODEL?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Paola</dc:creator>
  <cp:lastModifiedBy>Paola</cp:lastModifiedBy>
  <cp:revision>7</cp:revision>
  <dcterms:created xsi:type="dcterms:W3CDTF">2011-10-23T02:12:32Z</dcterms:created>
  <dcterms:modified xsi:type="dcterms:W3CDTF">2011-10-23T03:27:16Z</dcterms:modified>
</cp:coreProperties>
</file>